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3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1" r:id="rId17"/>
    <p:sldId id="272" r:id="rId18"/>
  </p:sldIdLst>
  <p:sldSz cx="12192000" cy="6858000"/>
  <p:notesSz cx="6858000" cy="9144000"/>
  <p:embeddedFontLs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50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6FA6"/>
    <a:srgbClr val="E6E6E6"/>
    <a:srgbClr val="666666"/>
    <a:srgbClr val="33363B"/>
    <a:srgbClr val="0495FE"/>
    <a:srgbClr val="12A7E1"/>
    <a:srgbClr val="4EC1B2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43" autoAdjust="0"/>
  </p:normalViewPr>
  <p:slideViewPr>
    <p:cSldViewPr snapToGrid="0">
      <p:cViewPr varScale="1">
        <p:scale>
          <a:sx n="88" d="100"/>
          <a:sy n="88" d="100"/>
        </p:scale>
        <p:origin x="13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21-09-2017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21-09-2017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5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02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0875" y="653143"/>
            <a:ext cx="19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E78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00097" y="3208333"/>
            <a:ext cx="2509200" cy="2507576"/>
            <a:chOff x="1118723" y="2803638"/>
            <a:chExt cx="2509200" cy="2507576"/>
          </a:xfrm>
        </p:grpSpPr>
        <p:sp>
          <p:nvSpPr>
            <p:cNvPr id="45" name="Donut 44"/>
            <p:cNvSpPr/>
            <p:nvPr/>
          </p:nvSpPr>
          <p:spPr>
            <a:xfrm>
              <a:off x="1118723" y="2803638"/>
              <a:ext cx="2509200" cy="2507576"/>
            </a:xfrm>
            <a:prstGeom prst="donut">
              <a:avLst>
                <a:gd name="adj" fmla="val 12578"/>
              </a:avLst>
            </a:prstGeom>
            <a:solidFill>
              <a:srgbClr val="EE7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Donut 45"/>
            <p:cNvSpPr/>
            <p:nvPr userDrawn="1"/>
          </p:nvSpPr>
          <p:spPr>
            <a:xfrm>
              <a:off x="2751493" y="2892222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" y="285596"/>
            <a:ext cx="2683310" cy="3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7606"/>
            <a:ext cx="10515600" cy="46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96445" y="3447041"/>
            <a:ext cx="8157009" cy="1754328"/>
            <a:chOff x="3917475" y="3521435"/>
            <a:chExt cx="8157009" cy="1754328"/>
          </a:xfrm>
        </p:grpSpPr>
        <p:sp>
          <p:nvSpPr>
            <p:cNvPr id="6" name="TextBox 5"/>
            <p:cNvSpPr txBox="1"/>
            <p:nvPr/>
          </p:nvSpPr>
          <p:spPr>
            <a:xfrm>
              <a:off x="3917475" y="4229322"/>
              <a:ext cx="5982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Umamaheswaran (UMW360)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17475" y="4875653"/>
              <a:ext cx="732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BizTalk360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7475" y="3521435"/>
              <a:ext cx="8157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Introduction to Azure Bot Framework</a:t>
              </a:r>
            </a:p>
          </p:txBody>
        </p:sp>
      </p:grpSp>
      <p:pic>
        <p:nvPicPr>
          <p:cNvPr id="1028" name="Picture 4" descr="https://www.techmeet360.com/wp-content/uploads/2017/07/umamaheswar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98840" y="3666115"/>
            <a:ext cx="1558689" cy="1562400"/>
          </a:xfrm>
          <a:prstGeom prst="flowChartConnector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87606"/>
            <a:ext cx="5634789" cy="4689357"/>
          </a:xfrm>
        </p:spPr>
        <p:txBody>
          <a:bodyPr/>
          <a:lstStyle/>
          <a:p>
            <a:r>
              <a:rPr lang="en-US" dirty="0"/>
              <a:t>Bot framework SDK for .NET</a:t>
            </a:r>
          </a:p>
          <a:p>
            <a:r>
              <a:rPr lang="en-US" dirty="0"/>
              <a:t>Bot framework SDK for node.js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Azure(or any website) for hosting</a:t>
            </a:r>
          </a:p>
          <a:p>
            <a:r>
              <a:rPr lang="en-US" dirty="0"/>
              <a:t>Registration portal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26924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Cognitive Services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036710"/>
              </p:ext>
            </p:extLst>
          </p:nvPr>
        </p:nvGraphicFramePr>
        <p:xfrm>
          <a:off x="0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Content Moderator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Emotion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87196"/>
              </p:ext>
            </p:extLst>
          </p:nvPr>
        </p:nvGraphicFramePr>
        <p:xfrm>
          <a:off x="2473036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r>
                        <a:rPr lang="en-US" baseline="0" dirty="0"/>
                        <a:t> Speech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Custom 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33445"/>
              </p:ext>
            </p:extLst>
          </p:nvPr>
        </p:nvGraphicFramePr>
        <p:xfrm>
          <a:off x="4856299" y="1293911"/>
          <a:ext cx="2473036" cy="55668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r>
                        <a:rPr lang="en-US" baseline="0" dirty="0"/>
                        <a:t> Spell Check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Language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Linguistic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Text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Translator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 err="1"/>
                        <a:t>WebLM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87144"/>
              </p:ext>
            </p:extLst>
          </p:nvPr>
        </p:nvGraphicFramePr>
        <p:xfrm>
          <a:off x="7329335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Academic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linking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Knowledge Exploration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 err="1"/>
                        <a:t>QnA</a:t>
                      </a:r>
                      <a:r>
                        <a:rPr lang="en-US" dirty="0"/>
                        <a:t> 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45390"/>
              </p:ext>
            </p:extLst>
          </p:nvPr>
        </p:nvGraphicFramePr>
        <p:xfrm>
          <a:off x="9802371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Autosuggest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Image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News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Video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Web</a:t>
                      </a:r>
                      <a:r>
                        <a:rPr lang="en-US" baseline="0" dirty="0"/>
                        <a:t> Search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6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334126"/>
            <a:ext cx="10515600" cy="3842837"/>
          </a:xfrm>
        </p:spPr>
        <p:txBody>
          <a:bodyPr/>
          <a:lstStyle/>
          <a:p>
            <a:pPr marL="571500" indent="-571500"/>
            <a:r>
              <a:rPr lang="en-US" dirty="0"/>
              <a:t>For an app, LUIS deals in a number of “Intents“ &amp; “Entities”</a:t>
            </a:r>
          </a:p>
          <a:p>
            <a:pPr marL="571500" indent="-571500"/>
            <a:r>
              <a:rPr lang="en-US" dirty="0"/>
              <a:t>Trained with a number of “Utterances” for each intent with Entity placement.</a:t>
            </a:r>
          </a:p>
          <a:p>
            <a:pPr marL="571500" indent="-571500"/>
            <a:r>
              <a:rPr lang="en-US" dirty="0"/>
              <a:t>Determines with a degree of confidence which intent was meant from a given phrase</a:t>
            </a:r>
          </a:p>
          <a:p>
            <a:pPr marL="571500" indent="-571500"/>
            <a:r>
              <a:rPr lang="en-US" dirty="0"/>
              <a:t>Provides the Intent and extracted Entities to application</a:t>
            </a:r>
          </a:p>
          <a:p>
            <a:pPr marL="571500" indent="-571500"/>
            <a:r>
              <a:rPr lang="en-US" dirty="0"/>
              <a:t>Developer can see stats on Intents selected by LUIS over time and can guide the training based on actual user utterances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0230" y="1383452"/>
            <a:ext cx="686867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“Language Understanding Intelligence Services”</a:t>
            </a:r>
          </a:p>
        </p:txBody>
      </p:sp>
    </p:spTree>
    <p:extLst>
      <p:ext uri="{BB962C8B-B14F-4D97-AF65-F5344CB8AC3E}">
        <p14:creationId xmlns:p14="http://schemas.microsoft.com/office/powerpoint/2010/main" val="384727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13</a:t>
            </a:fld>
            <a:endParaRPr lang="en-I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5826759" cy="899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69240" y="1189176"/>
            <a:ext cx="11494392" cy="3582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US" sz="3200"/>
              <a:t>Messaging has become a dominate for of communication</a:t>
            </a:r>
          </a:p>
          <a:p>
            <a:pPr marL="571500" indent="-571500"/>
            <a:r>
              <a:rPr lang="en-US" sz="3200"/>
              <a:t>There a significant cost saving, efficiency and user connection benefits to using bots</a:t>
            </a:r>
          </a:p>
          <a:p>
            <a:pPr marL="571500" indent="-571500"/>
            <a:r>
              <a:rPr lang="en-US" sz="3200"/>
              <a:t>The bot framework enables bots to be built in several languages, be hosted in many places and appear in many channels</a:t>
            </a:r>
          </a:p>
          <a:p>
            <a:pPr marL="571500" indent="-571500"/>
            <a:r>
              <a:rPr lang="en-US" sz="3200"/>
              <a:t>Cognitive services bring significant power to the 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018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14</a:t>
            </a:fld>
            <a:endParaRPr lang="en-I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5826759" cy="899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69240" y="2031817"/>
            <a:ext cx="8652338" cy="1934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dev.botframework.com</a:t>
            </a:r>
          </a:p>
          <a:p>
            <a:r>
              <a:rPr lang="en-US"/>
              <a:t>microsoft.com/cognitive-services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9384"/>
            <a:ext cx="10515600" cy="904117"/>
          </a:xfrm>
        </p:spPr>
        <p:txBody>
          <a:bodyPr/>
          <a:lstStyle/>
          <a:p>
            <a:r>
              <a:rPr lang="en-US" dirty="0"/>
              <a:t>Conversation as a platform - </a:t>
            </a:r>
            <a:r>
              <a:rPr lang="en-US" dirty="0" err="1"/>
              <a:t>CaaP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41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87606"/>
            <a:ext cx="4198033" cy="468935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Monthly active users of the top 4 messaging apps surpassed monthly active social network app users in Q1 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Messaging is 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33" y="1172835"/>
            <a:ext cx="7148734" cy="5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3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just search query results</a:t>
            </a:r>
          </a:p>
          <a:p>
            <a:r>
              <a:rPr lang="en-US" dirty="0"/>
              <a:t>Act as agent for user</a:t>
            </a:r>
          </a:p>
          <a:p>
            <a:r>
              <a:rPr lang="en-US" dirty="0"/>
              <a:t>Translate user intent</a:t>
            </a:r>
          </a:p>
          <a:p>
            <a:r>
              <a:rPr lang="en-US" dirty="0"/>
              <a:t>Perform actions</a:t>
            </a:r>
          </a:p>
          <a:p>
            <a:r>
              <a:rPr lang="en-US" dirty="0"/>
              <a:t>Combine data from multiple sources</a:t>
            </a:r>
          </a:p>
          <a:p>
            <a:r>
              <a:rPr lang="en-US" dirty="0"/>
              <a:t>Maintain dialog context</a:t>
            </a:r>
          </a:p>
          <a:p>
            <a:r>
              <a:rPr lang="en-US" dirty="0"/>
              <a:t>May exhibit personality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or not?</a:t>
            </a:r>
          </a:p>
        </p:txBody>
      </p:sp>
    </p:spTree>
    <p:extLst>
      <p:ext uri="{BB962C8B-B14F-4D97-AF65-F5344CB8AC3E}">
        <p14:creationId xmlns:p14="http://schemas.microsoft.com/office/powerpoint/2010/main" val="36532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799973"/>
            <a:ext cx="4300022" cy="169221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65% of smart phone owners already use voice assistants on their phone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3791215"/>
            <a:ext cx="4466216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80% of executives believe artificial intelligence improves worker performance and create jobs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4416" y="1799973"/>
            <a:ext cx="604938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2018, at least 50% of the newest versions of enterprise software products will include some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CaaP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-based capabilities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6089" y="3937130"/>
            <a:ext cx="604938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2020, at least 80% of new enterprise application releases will make reasonably strong use of chat bots</a:t>
            </a:r>
          </a:p>
        </p:txBody>
      </p:sp>
    </p:spTree>
    <p:extLst>
      <p:ext uri="{BB962C8B-B14F-4D97-AF65-F5344CB8AC3E}">
        <p14:creationId xmlns:p14="http://schemas.microsoft.com/office/powerpoint/2010/main" val="35963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dirty="0"/>
              <a:t>Engage with the chat-generation</a:t>
            </a:r>
          </a:p>
          <a:p>
            <a:pPr marL="571500" indent="-571500"/>
            <a:r>
              <a:rPr lang="en-US" dirty="0"/>
              <a:t>Lowered business cost to serve internally and externally</a:t>
            </a:r>
          </a:p>
          <a:p>
            <a:pPr marL="571500" indent="-571500"/>
            <a:r>
              <a:rPr lang="en-US" dirty="0"/>
              <a:t>Improved resource focus on other tasks</a:t>
            </a:r>
          </a:p>
          <a:p>
            <a:pPr marL="571500" indent="-571500"/>
            <a:r>
              <a:rPr lang="en-US" dirty="0"/>
              <a:t>More quickly connect users with information and services</a:t>
            </a:r>
          </a:p>
          <a:p>
            <a:pPr marL="571500" indent="-571500"/>
            <a:r>
              <a:rPr lang="en-US" dirty="0"/>
              <a:t>Act as a friendly navigator for legacy or cumbersome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Benefits</a:t>
            </a:r>
          </a:p>
        </p:txBody>
      </p:sp>
    </p:spTree>
    <p:extLst>
      <p:ext uri="{BB962C8B-B14F-4D97-AF65-F5344CB8AC3E}">
        <p14:creationId xmlns:p14="http://schemas.microsoft.com/office/powerpoint/2010/main" val="328774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Momentum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617617" y="1539032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800 M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36906" y="4344670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55,000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223464" y="1539032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67,000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223464" y="4344670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15,000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29297" y="1652965"/>
            <a:ext cx="3728925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Monthly active WeChat users,200M with credit cards linked to their accounts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4445" y="1871430"/>
            <a:ext cx="3415888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Developers on Microsoft Bot Framework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4445" y="4870378"/>
            <a:ext cx="341588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Skills in the amazon Alexa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9297" y="4731290"/>
            <a:ext cx="341588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 developers on Facebook</a:t>
            </a:r>
          </a:p>
        </p:txBody>
      </p:sp>
    </p:spTree>
    <p:extLst>
      <p:ext uri="{BB962C8B-B14F-4D97-AF65-F5344CB8AC3E}">
        <p14:creationId xmlns:p14="http://schemas.microsoft.com/office/powerpoint/2010/main" val="13165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30" y="1545846"/>
            <a:ext cx="2571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5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they live?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76" y="4380302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329" y="4408611"/>
            <a:ext cx="1600200" cy="160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99" y="4285881"/>
            <a:ext cx="1593507" cy="158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26" y="163664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06" y="1636648"/>
            <a:ext cx="16002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1" y="163664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7F3881-6EB3-4E38-8DD5-FEAF14887EA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572b90b-9a27-40e9-bbdc-d32d2d31ad39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458</Words>
  <Application>Microsoft Office PowerPoint</Application>
  <PresentationFormat>Widescreen</PresentationFormat>
  <Paragraphs>110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Segoe UI</vt:lpstr>
      <vt:lpstr>Lato</vt:lpstr>
      <vt:lpstr>Montserrat</vt:lpstr>
      <vt:lpstr>Calibri</vt:lpstr>
      <vt:lpstr>Arial</vt:lpstr>
      <vt:lpstr>Office Theme</vt:lpstr>
      <vt:lpstr>PowerPoint Presentation</vt:lpstr>
      <vt:lpstr>Conversation as a platform - CaaP</vt:lpstr>
      <vt:lpstr>Messaging is King</vt:lpstr>
      <vt:lpstr>Bot or not?</vt:lpstr>
      <vt:lpstr>Forecasts</vt:lpstr>
      <vt:lpstr>Potential Benefits</vt:lpstr>
      <vt:lpstr>Industry Momentum</vt:lpstr>
      <vt:lpstr>Expedia</vt:lpstr>
      <vt:lpstr>Where do they live?</vt:lpstr>
      <vt:lpstr>Tools</vt:lpstr>
      <vt:lpstr>The Cognitive Services</vt:lpstr>
      <vt:lpstr>LUIS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Hariharan</dc:creator>
  <cp:lastModifiedBy>Umamaheswaran Manivannan</cp:lastModifiedBy>
  <cp:revision>103</cp:revision>
  <dcterms:created xsi:type="dcterms:W3CDTF">2016-04-19T12:30:53Z</dcterms:created>
  <dcterms:modified xsi:type="dcterms:W3CDTF">2017-09-21T12:38:19Z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0x0101001E81F81DC5BEF84096615F0BA9929F51</vt:lpwstr>
  </property>
</Properties>
</file>